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65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56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9406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27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2820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524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784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461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65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30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31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167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034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068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08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33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D4B53-6D72-4F54-A176-5FE5B7E17CDE}" type="datetimeFigureOut">
              <a:rPr lang="ru-RU" smtClean="0"/>
              <a:t>18.03.2026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071BEF1-D13A-4392-BD82-AE65E372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715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27F842D-6740-65C3-1E51-56818936F5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51" y="299342"/>
            <a:ext cx="5936566" cy="333769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5C133D4-CD08-3F7D-5BD5-461E8047B9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33" b="748"/>
          <a:stretch>
            <a:fillRect/>
          </a:stretch>
        </p:blipFill>
        <p:spPr>
          <a:xfrm>
            <a:off x="6774766" y="1027906"/>
            <a:ext cx="4298852" cy="245115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B5BFF6E-2833-BA05-FE8A-C7CB2A9926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44" b="20205"/>
          <a:stretch>
            <a:fillRect/>
          </a:stretch>
        </p:blipFill>
        <p:spPr>
          <a:xfrm rot="20722466">
            <a:off x="2086135" y="2980449"/>
            <a:ext cx="2988146" cy="3510524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547D8150-01CB-1503-FD1D-1E140E505C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3874" y="4461581"/>
            <a:ext cx="4075543" cy="2291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574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B53FC4-FF88-4864-9158-ADF9BB9A7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972" y="225082"/>
            <a:ext cx="8610600" cy="1477109"/>
          </a:xfrm>
        </p:spPr>
        <p:txBody>
          <a:bodyPr>
            <a:normAutofit/>
          </a:bodyPr>
          <a:lstStyle/>
          <a:p>
            <a:r>
              <a:rPr lang="ru-RU" sz="1600" dirty="0"/>
              <a:t>Вся природа, вся природа пробудилась ото сна</a:t>
            </a:r>
            <a:br>
              <a:rPr lang="ru-RU" sz="1600" dirty="0"/>
            </a:br>
            <a:r>
              <a:rPr lang="ru-RU" sz="1600" dirty="0"/>
              <a:t>Это значит, это значит к нам уже пришла весна</a:t>
            </a:r>
            <a:br>
              <a:rPr lang="ru-RU" sz="1600" dirty="0"/>
            </a:br>
            <a:r>
              <a:rPr lang="ru-RU" sz="1600" dirty="0"/>
              <a:t>Прилетели, прилетели снова птицы в край родной</a:t>
            </a:r>
            <a:br>
              <a:rPr lang="ru-RU" sz="1600" dirty="0"/>
            </a:br>
            <a:r>
              <a:rPr lang="ru-RU" sz="1600" dirty="0"/>
              <a:t>Мы встречаем праздник светлый, Праздник, праздник под луной.</a:t>
            </a:r>
            <a:br>
              <a:rPr lang="ru-RU" sz="1600" dirty="0"/>
            </a:br>
            <a:endParaRPr lang="ru-RU" sz="1600" dirty="0"/>
          </a:p>
        </p:txBody>
      </p:sp>
      <p:pic>
        <p:nvPicPr>
          <p:cNvPr id="4" name="Объект 4">
            <a:extLst>
              <a:ext uri="{FF2B5EF4-FFF2-40B4-BE49-F238E27FC236}">
                <a16:creationId xmlns:a16="http://schemas.microsoft.com/office/drawing/2014/main" id="{22BFDF87-7E43-01C2-2824-BEF776C148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53" y="2141537"/>
            <a:ext cx="7739476" cy="435133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B9421DE6-9DB2-7D91-73CB-E5F145430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53926">
            <a:off x="8262120" y="1002326"/>
            <a:ext cx="2956456" cy="52584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15428771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</TotalTime>
  <Words>41</Words>
  <Application>Microsoft Office PowerPoint</Application>
  <PresentationFormat>Широкоэкранный</PresentationFormat>
  <Paragraphs>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Легкий дым</vt:lpstr>
      <vt:lpstr>Презентация PowerPoint</vt:lpstr>
      <vt:lpstr>Вся природа, вся природа пробудилась ото сна Это значит, это значит к нам уже пришла весна Прилетели, прилетели снова птицы в край родной Мы встречаем праздник светлый, Праздник, праздник под луной.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2020</dc:creator>
  <cp:lastModifiedBy>2020</cp:lastModifiedBy>
  <cp:revision>1</cp:revision>
  <dcterms:created xsi:type="dcterms:W3CDTF">2026-03-18T05:12:48Z</dcterms:created>
  <dcterms:modified xsi:type="dcterms:W3CDTF">2026-03-18T05:19:51Z</dcterms:modified>
</cp:coreProperties>
</file>