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85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BEE0A-745F-42EF-A197-B3F1DE61A89E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9C10-852D-466D-B6E9-44365BB02F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916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BEE0A-745F-42EF-A197-B3F1DE61A89E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9C10-852D-466D-B6E9-44365BB02F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297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BEE0A-745F-42EF-A197-B3F1DE61A89E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9C10-852D-466D-B6E9-44365BB02F93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1165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BEE0A-745F-42EF-A197-B3F1DE61A89E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9C10-852D-466D-B6E9-44365BB02F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263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BEE0A-745F-42EF-A197-B3F1DE61A89E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9C10-852D-466D-B6E9-44365BB02F9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055293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BEE0A-745F-42EF-A197-B3F1DE61A89E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9C10-852D-466D-B6E9-44365BB02F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1516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BEE0A-745F-42EF-A197-B3F1DE61A89E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9C10-852D-466D-B6E9-44365BB02F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2830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BEE0A-745F-42EF-A197-B3F1DE61A89E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9C10-852D-466D-B6E9-44365BB02F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261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BEE0A-745F-42EF-A197-B3F1DE61A89E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9C10-852D-466D-B6E9-44365BB02F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335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BEE0A-745F-42EF-A197-B3F1DE61A89E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9C10-852D-466D-B6E9-44365BB02F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5429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BEE0A-745F-42EF-A197-B3F1DE61A89E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9C10-852D-466D-B6E9-44365BB02F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698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BEE0A-745F-42EF-A197-B3F1DE61A89E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9C10-852D-466D-B6E9-44365BB02F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202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BEE0A-745F-42EF-A197-B3F1DE61A89E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9C10-852D-466D-B6E9-44365BB02F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2864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BEE0A-745F-42EF-A197-B3F1DE61A89E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9C10-852D-466D-B6E9-44365BB02F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398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BEE0A-745F-42EF-A197-B3F1DE61A89E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9C10-852D-466D-B6E9-44365BB02F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BEE0A-745F-42EF-A197-B3F1DE61A89E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9C10-852D-466D-B6E9-44365BB02F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40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BEE0A-745F-42EF-A197-B3F1DE61A89E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DB09C10-852D-466D-B6E9-44365BB02F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392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773A23-CE04-B6FC-0BFA-AE408E02B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095" y="23552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С 17 по 24 марта 2023 года проходил конкурс конкурс стенгазет «Моя семья»</a:t>
            </a:r>
            <a:br>
              <a:rPr lang="ru-RU" b="1" dirty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D7AE055A-3D77-0E07-BFE3-5DB4B09B64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922" y="1394690"/>
            <a:ext cx="3920836" cy="5227783"/>
          </a:xfr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C3518E2-834D-BA37-5260-BA8C01139F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1346" y="1394693"/>
            <a:ext cx="3920835" cy="522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983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276D89-2BBD-F568-F623-7985D3752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Награждение участников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4E39E985-67FB-84F3-6FC7-0872603537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200" y="3120303"/>
            <a:ext cx="2529429" cy="3372572"/>
          </a:xfr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577D349-3D88-DC7C-302E-0EA66D8C4D0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0" t="9695" r="15396" b="14547"/>
          <a:stretch/>
        </p:blipFill>
        <p:spPr>
          <a:xfrm>
            <a:off x="8875481" y="2456199"/>
            <a:ext cx="2984009" cy="3982219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E25E2EB-AFC2-0387-4A3E-8C79CDA8F4C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82" t="13536" r="19023" b="10707"/>
          <a:stretch/>
        </p:blipFill>
        <p:spPr>
          <a:xfrm>
            <a:off x="2989224" y="1690688"/>
            <a:ext cx="2739765" cy="3982218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ED6B24CD-EA92-0457-108C-B19665B4DAC6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47" r="6903" b="5325"/>
          <a:stretch/>
        </p:blipFill>
        <p:spPr>
          <a:xfrm>
            <a:off x="5906584" y="1200729"/>
            <a:ext cx="2791302" cy="372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34898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</TotalTime>
  <Words>18</Words>
  <Application>Microsoft Office PowerPoint</Application>
  <PresentationFormat>Широкоэкранный</PresentationFormat>
  <Paragraphs>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Аспект</vt:lpstr>
      <vt:lpstr>С 17 по 24 марта 2023 года проходил конкурс конкурс стенгазет «Моя семья» </vt:lpstr>
      <vt:lpstr>Награждение участников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WW</dc:creator>
  <cp:lastModifiedBy>WW</cp:lastModifiedBy>
  <cp:revision>3</cp:revision>
  <dcterms:created xsi:type="dcterms:W3CDTF">2023-03-31T04:21:35Z</dcterms:created>
  <dcterms:modified xsi:type="dcterms:W3CDTF">2023-03-31T04:52:30Z</dcterms:modified>
</cp:coreProperties>
</file>