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8C979A-6137-4B1B-B28A-9B7CA47852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8228F5C-C05B-4FC1-B0F4-B530390D1C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5B5355-D1C6-4E37-9795-11B282213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DB36-60EA-4C7C-9B90-E3394C119BFF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B796A8-8546-4116-8340-0474A0FF0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0BCA87-8567-402B-959D-366F01FAC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7D9D-7567-4107-AF04-7775B3DB1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1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2B8FAB-652E-4509-B732-4161FCA96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5BD3911-71DC-4F21-8A1D-372906AAFF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358BDA-469B-426A-8409-50846AC36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DB36-60EA-4C7C-9B90-E3394C119BFF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4DE78C-7EC4-40FC-8257-BF0D60A83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0F3981-48BC-4FC5-B1CB-05AFB81B3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7D9D-7567-4107-AF04-7775B3DB1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465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4B6BC2C-6A3E-4021-A164-087383E12D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D87AF8E-7B3E-4877-9BD2-74C5252732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E87709-73B0-4E4F-AABA-64893CD1C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DB36-60EA-4C7C-9B90-E3394C119BFF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F2D141-1E87-4BE8-A679-782009657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A4468B-3D5E-4E95-B368-0830E921F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7D9D-7567-4107-AF04-7775B3DB1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18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2FD0A6-1C55-4E65-963A-5C40443BD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F3413B-25C8-4F25-81B1-DD0100DA5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011E06-5714-424E-9A9F-A6307D211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DB36-60EA-4C7C-9B90-E3394C119BFF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2B3C0D-59A6-4013-B213-A2BC22611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2E25B3-0FB2-4021-B8E9-F5D9B789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7D9D-7567-4107-AF04-7775B3DB1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078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6C1778-3D19-432E-99AF-DB90E3CFE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D325B87-BCEE-40B7-9A89-C206F2BDA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96E235-0C07-4C48-B605-344EDC1CA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DB36-60EA-4C7C-9B90-E3394C119BFF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8A9855-6F57-4024-BBBB-4C37AC837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016C4E-1764-4373-90C9-E07EFA292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7D9D-7567-4107-AF04-7775B3DB1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17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A21AF-64FE-46F4-A192-C695F4E9D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EC7043-643C-4AA6-A7C7-4837EB2AC4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54AA914-C484-4513-9527-874967D1C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EFA3EA1-C811-48C4-813B-B33DE9535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DB36-60EA-4C7C-9B90-E3394C119BFF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EBF6D69-49A9-4F49-B974-2DC4E4893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C79E582-3967-4FD1-A784-2819CC4E7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7D9D-7567-4107-AF04-7775B3DB1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52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7D272F-A1A3-43D4-9042-EB7D68535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617343-7F5F-40DB-89F6-7AEA99692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A8833BC-128E-40D1-8D20-5E304D5E69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D6E5652-B3AF-4AFA-B09D-559861A8B8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89C52B9-25DC-40BF-98B3-BA6D8B8A10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8B108DE-3E7A-4624-B580-46408B040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DB36-60EA-4C7C-9B90-E3394C119BFF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CBB81DE-52DE-4D7B-83D9-26624C384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53AF544-2274-4E96-A681-5EA147EE1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7D9D-7567-4107-AF04-7775B3DB1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759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922787-5E61-4CB7-BE21-288ADFE89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17D7B8A-44A4-4FD0-9298-96BFDE9A5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DB36-60EA-4C7C-9B90-E3394C119BFF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DF7A01B-D590-4E72-AEB0-8AD592A46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C32B62F-3A0B-497F-A5CD-600FFE3B2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7D9D-7567-4107-AF04-7775B3DB1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57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F4038FE-A935-473A-9F4A-D9FFC8AB0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DB36-60EA-4C7C-9B90-E3394C119BFF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327510B-CB0D-451E-BDF8-45697C418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60D14FD-4EF2-4E85-BC48-7D807C21B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7D9D-7567-4107-AF04-7775B3DB1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291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9CF25C-5BA7-4F80-B5D9-BFB52C701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B74512-4AAD-4AED-BF74-6F4C7A25B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817121-8E25-4698-AE63-C0F9590FCC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D564A5F-7E5D-4DDD-86A0-863FCB7EB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DB36-60EA-4C7C-9B90-E3394C119BFF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8F34DB-D529-45BC-A374-DD2545B30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C86F17C-FEDF-45F7-84D1-981B3FE46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7D9D-7567-4107-AF04-7775B3DB1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887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1E4F2B-D2AF-4EE5-AE5B-F586ED0CB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8EFDCF4-7355-4AD9-8ED4-2F2438706F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1B40D24-083A-4E2E-AA1F-65B44B316D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E5FB42-BD13-4AA2-863B-DDBC3DB57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DB36-60EA-4C7C-9B90-E3394C119BFF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9379FB-BA74-46C8-A363-8A8995289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B0F56C-710A-4BAA-90D3-F5753F1D1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7D9D-7567-4107-AF04-7775B3DB1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408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287ED5-C89E-4DF8-B77E-CCD51C9A8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E0F9B14-9E31-4BBA-BFD1-B45EF0D77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C2CF2C-97B0-437F-BBA9-6794749030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DDB36-60EA-4C7C-9B90-E3394C119BFF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DBCC93-498D-4566-8125-2901133222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CD89EF-6D24-4547-BF94-50E4E7848E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C7D9D-7567-4107-AF04-7775B3DB1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79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E7DA09E-B1ED-4AC2-9D1F-1433F96B4E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64008" y="1042416"/>
            <a:ext cx="1219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9376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WW</dc:creator>
  <cp:lastModifiedBy>WW</cp:lastModifiedBy>
  <cp:revision>1</cp:revision>
  <dcterms:created xsi:type="dcterms:W3CDTF">2022-03-25T07:35:47Z</dcterms:created>
  <dcterms:modified xsi:type="dcterms:W3CDTF">2022-03-25T07:36:18Z</dcterms:modified>
</cp:coreProperties>
</file>